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2" r:id="rId5"/>
    <p:sldId id="263" r:id="rId6"/>
    <p:sldId id="279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3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9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2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733B-FD07-485F-BC45-43B88C61EFEF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AABF-4F0D-4EC5-9C39-D3A4989C6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5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10470"/>
            <a:ext cx="10389458" cy="957943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Формирование имиджа работодателя для привлечения и удержания персонала на этапе </a:t>
            </a:r>
            <a:r>
              <a:rPr lang="ru-RU" sz="3600" b="1" dirty="0" err="1">
                <a:solidFill>
                  <a:schemeClr val="bg1"/>
                </a:solidFill>
              </a:rPr>
              <a:t>стартапа</a:t>
            </a:r>
            <a:r>
              <a:rPr lang="ru-RU" sz="3600" b="1" dirty="0">
                <a:solidFill>
                  <a:schemeClr val="bg1"/>
                </a:solidFill>
              </a:rPr>
              <a:t> компании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515" y="435428"/>
            <a:ext cx="10145486" cy="549049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МЕСТОРАСПОЛОЖЕНИЕ БИЗНЕСА</a:t>
            </a:r>
            <a:r>
              <a:rPr lang="en-US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ООО «КОРАЛЛ»</a:t>
            </a:r>
            <a:endParaRPr lang="ru-RU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001" y="3318508"/>
            <a:ext cx="289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Население г. Бежецка</a:t>
            </a:r>
          </a:p>
          <a:p>
            <a:r>
              <a:rPr lang="ru-RU" b="1" i="1" dirty="0" smtClean="0"/>
              <a:t>1980 г. – 31 тыс. жителей</a:t>
            </a:r>
          </a:p>
          <a:p>
            <a:r>
              <a:rPr lang="ru-RU" b="1" i="1" dirty="0" smtClean="0"/>
              <a:t>2018 г. - 25 тыс. жителей</a:t>
            </a:r>
          </a:p>
        </p:txBody>
      </p:sp>
      <p:pic>
        <p:nvPicPr>
          <p:cNvPr id="1028" name="Picture 4" descr="https://rutraveller.ru/icache/place/1/709/085/170985_603x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7" y="1229148"/>
            <a:ext cx="3414979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Ð¾ÑÐºÐ° Ð¿Ð¾ÑÑÑÐ°, Ð½Ð° ÑÐµÐ¹ ÑÐ°Ð· - ÐÐµÑÐ¾ÑÐ¼ Ð¡Ð¡Ð¡Ð  Ð¸ ÐÐµÑÐ¾ÑÐ¼ ÑÑÑ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59" y="4326384"/>
            <a:ext cx="2102128" cy="15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p/AF1QipNAcWuBivxIMfIZhavpKlxuASBu5Yy-18AJakNn=w600-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24" y="3770657"/>
            <a:ext cx="2567851" cy="1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altay/406255/2a00000165146f7c5b5a5a3611024568bdc0/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97" y="1523131"/>
            <a:ext cx="3444359" cy="15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5494" y="3115268"/>
            <a:ext cx="363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Бежецкий</a:t>
            </a:r>
            <a:r>
              <a:rPr lang="ru-RU" sz="1600" i="1" dirty="0" smtClean="0"/>
              <a:t> завод «АСО», </a:t>
            </a:r>
          </a:p>
          <a:p>
            <a:pPr algn="ctr"/>
            <a:r>
              <a:rPr lang="ru-RU" sz="1600" i="1" dirty="0" smtClean="0"/>
              <a:t>производство компрессоров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5217" y="5435310"/>
            <a:ext cx="299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БОЭЗ, производство средств механизации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281" y="1229148"/>
            <a:ext cx="372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Тверская область, город Бежецк</a:t>
            </a:r>
          </a:p>
          <a:p>
            <a:r>
              <a:rPr lang="ru-RU" b="1" i="1" dirty="0" smtClean="0"/>
              <a:t>130 км до г. Твери</a:t>
            </a:r>
          </a:p>
          <a:p>
            <a:r>
              <a:rPr lang="ru-RU" b="1" i="1" dirty="0" smtClean="0"/>
              <a:t>280 км до г. Москвы</a:t>
            </a:r>
          </a:p>
          <a:p>
            <a:r>
              <a:rPr lang="ru-RU" b="1" i="1" dirty="0" smtClean="0"/>
              <a:t>450 км до г. Санкт-Петербурга</a:t>
            </a:r>
          </a:p>
        </p:txBody>
      </p:sp>
      <p:pic>
        <p:nvPicPr>
          <p:cNvPr id="1036" name="Picture 12" descr="http://tverzem.ru/tver/img/2007/tverzem-map-tverskaya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4" y="2756695"/>
            <a:ext cx="3995205" cy="29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28773" y="1090389"/>
            <a:ext cx="34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Основные работодатели</a:t>
            </a:r>
          </a:p>
        </p:txBody>
      </p:sp>
    </p:spTree>
    <p:extLst>
      <p:ext uri="{BB962C8B-B14F-4D97-AF65-F5344CB8AC3E}">
        <p14:creationId xmlns:p14="http://schemas.microsoft.com/office/powerpoint/2010/main" val="246234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515" y="435428"/>
            <a:ext cx="10145486" cy="549049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ПРОИЗВОДСТВЕННЫЕ МОЩНОСТИ ООО «КОРАЛЛ»</a:t>
            </a:r>
            <a:endParaRPr lang="ru-RU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465" y="1236788"/>
            <a:ext cx="505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Начало строительства – 2013 год</a:t>
            </a:r>
          </a:p>
          <a:p>
            <a:r>
              <a:rPr lang="ru-RU" b="1" i="1" dirty="0" smtClean="0"/>
              <a:t>2019 год – трудоустроено 1 200 сотрудников</a:t>
            </a:r>
          </a:p>
          <a:p>
            <a:r>
              <a:rPr lang="ru-RU" b="1" i="1" dirty="0" smtClean="0"/>
              <a:t>За 3 года  принято на работу  более 750 чел</a:t>
            </a:r>
          </a:p>
        </p:txBody>
      </p:sp>
      <p:pic>
        <p:nvPicPr>
          <p:cNvPr id="2054" name="Picture 6" descr="https://sdelanounas.ru/i/c/2/r/f_c2RlbGFub3VuYXMucnUvdXBsb2Fkcy8zLzMvMzM1MTUwNjAxNDM4NV9vcmlnLmpwZWc_X19pZD05ODI0Ng==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11" y="1236788"/>
            <a:ext cx="3641479" cy="22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mk.ru/upload/entities/2018/10/11/articles/facebookPicture/48/0d/2d/09/2915c2d366a5fee84774c6b812a613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57" y="3397527"/>
            <a:ext cx="3757188" cy="25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512542"/>
            <a:ext cx="3099508" cy="3022960"/>
          </a:xfrm>
          <a:prstGeom prst="rect">
            <a:avLst/>
          </a:prstGeom>
        </p:spPr>
      </p:pic>
      <p:pic>
        <p:nvPicPr>
          <p:cNvPr id="1026" name="Picture 2" descr="https://static.mk.ru/upload/entities/2018/07/04/articles/facebookPicture/10/34/d0/be/4c970b23e71ed91109f6e12c85c525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54" y="2673056"/>
            <a:ext cx="3894908" cy="27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103" y="383969"/>
            <a:ext cx="10595352" cy="549049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КОРАЛЛ ГЛАЗАМИ ЖИТЕЛЕЙ ГОРОДА БЕЖЕЦКА,  «МИФЫ»  (2016-2017 </a:t>
            </a:r>
            <a:r>
              <a:rPr lang="ru-RU" sz="18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гг</a:t>
            </a:r>
            <a:r>
              <a:rPr lang="ru-RU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504" y="1114819"/>
            <a:ext cx="3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Запах навоза  по всему городу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505" y="3742589"/>
            <a:ext cx="3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Коралл наносит вред экологии</a:t>
            </a:r>
            <a:endParaRPr lang="ru-RU" b="1" dirty="0"/>
          </a:p>
        </p:txBody>
      </p:sp>
      <p:pic>
        <p:nvPicPr>
          <p:cNvPr id="2052" name="Picture 4" descr="https://bryansku.ru/wp-content/uploads/2016/08/%D0%9C%D0%B8%D1%87%D1%83%D1%80%D0%B8%D0%BD%D1%81%D0%BA%D0%B8%D0%B9_%D1%83-%D1%84%D0%B5%D1%80%D0%BC%D1%8B-4-%D0%9A%D0%BE%D0%BF%D0%B8%D1%80%D0%BE%D0%B2%D0%B0%D1%82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3" y="1576097"/>
            <a:ext cx="2653526" cy="19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reenpeace.org/russia/Global/russia/image/2009/3/3168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1" y="4286276"/>
            <a:ext cx="2460531" cy="16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ovosti-saratova.ru/wp-content/uploads/2017/07/Zarpla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68" y="1542546"/>
            <a:ext cx="2243927" cy="16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6457" y="1123496"/>
            <a:ext cx="393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«Коралл» обманывает работников</a:t>
            </a:r>
            <a:endParaRPr lang="ru-RU" b="1" dirty="0"/>
          </a:p>
        </p:txBody>
      </p:sp>
      <p:pic>
        <p:nvPicPr>
          <p:cNvPr id="2060" name="Picture 12" descr="http://onfermer.ru/wp-content/uploads/2017/05/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112" y="4029571"/>
            <a:ext cx="3525795" cy="19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43735" y="3280924"/>
            <a:ext cx="387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Свиньи Коралла растут гигантами из-за стимуляторов роста</a:t>
            </a:r>
            <a:endParaRPr lang="ru-RU" b="1" dirty="0"/>
          </a:p>
        </p:txBody>
      </p:sp>
      <p:pic>
        <p:nvPicPr>
          <p:cNvPr id="2062" name="Picture 14" descr="https://smeneeds.co.uk/wp-content/uploads/2018/01/13301799774_92d1646f3d_b-845x6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9" y="1534415"/>
            <a:ext cx="2740941" cy="18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07848" y="1095621"/>
            <a:ext cx="319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Коралл – информационно закрытая Компания</a:t>
            </a:r>
            <a:endParaRPr lang="ru-RU" b="1" dirty="0"/>
          </a:p>
        </p:txBody>
      </p:sp>
      <p:pic>
        <p:nvPicPr>
          <p:cNvPr id="2066" name="Picture 18" descr="http://desclub-training.ru/wp-content/uploads/2018/05/Imidzh_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83" y="4259212"/>
            <a:ext cx="2415062" cy="16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27873" y="3498960"/>
            <a:ext cx="387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6. Негативный образ собственника Компании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786" y="6039526"/>
            <a:ext cx="113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РЕЗУЛЬТАТ: ПРОБЛЕМА С МАССОВЫМ ПОДБОРОМ ПЕРСОНАЛА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246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515" y="435428"/>
            <a:ext cx="10145486" cy="549049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ПЛАН ДЕЙСТВИЙ  ПО ИЗМЕНЕНИЮ СИТУАЦИИ</a:t>
            </a:r>
            <a:endParaRPr lang="ru-RU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76" y="7167453"/>
            <a:ext cx="1936435" cy="8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3074" name="Picture 2" descr="https://avatars.mds.yandex.net/get-pdb/477388/f01f6329-cee1-4d2a-a89a-5e2b18b51086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3" y="1750939"/>
            <a:ext cx="2487829" cy="17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659" y="1080558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Слоган «Коралла»  </a:t>
            </a:r>
          </a:p>
          <a:p>
            <a:pPr algn="ctr"/>
            <a:r>
              <a:rPr lang="ru-RU" b="1" dirty="0" smtClean="0"/>
              <a:t>ДАДИМ РАБОТУ КАЖДОМУ!</a:t>
            </a:r>
            <a:endParaRPr lang="ru-RU" b="1" dirty="0"/>
          </a:p>
        </p:txBody>
      </p:sp>
      <p:pic>
        <p:nvPicPr>
          <p:cNvPr id="3076" name="Picture 4" descr="https://avatars.mds.yandex.net/get-pdb/1039768/c8265496-4b35-4821-8318-7a86dec16739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29258"/>
            <a:ext cx="1241692" cy="18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659" y="3606788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Веселый поросенок </a:t>
            </a:r>
            <a:r>
              <a:rPr lang="ru-RU" b="1" dirty="0" err="1" smtClean="0"/>
              <a:t>Кораллик</a:t>
            </a:r>
            <a:r>
              <a:rPr lang="ru-RU" b="1" dirty="0" smtClean="0"/>
              <a:t>» образ для детей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2073" y="1095303"/>
            <a:ext cx="4302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Рекламные материалы «Коралла»  только с позитивными лицами работников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44" y="1985101"/>
            <a:ext cx="1940096" cy="1455073"/>
          </a:xfrm>
          <a:prstGeom prst="rect">
            <a:avLst/>
          </a:prstGeom>
        </p:spPr>
      </p:pic>
      <p:pic>
        <p:nvPicPr>
          <p:cNvPr id="3078" name="Picture 6" descr="https://pbs.twimg.com/media/DjFzDxVXcAEcmY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85" y="1965845"/>
            <a:ext cx="2478460" cy="16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22285" y="1080557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масштабных мероприятий для города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58899" y="3755599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Мобильные пункты подбора персонала в Тверской области</a:t>
            </a:r>
            <a:endParaRPr lang="ru-RU" b="1" dirty="0"/>
          </a:p>
        </p:txBody>
      </p:sp>
      <p:pic>
        <p:nvPicPr>
          <p:cNvPr id="3080" name="Picture 8" descr="https://digitalsharks.ru/wp-content/uploads/2017/05/image2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96" y="4207119"/>
            <a:ext cx="2479498" cy="17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8686" y="3659879"/>
            <a:ext cx="3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Средовые технологии (СЛУХИ)</a:t>
            </a:r>
            <a:endParaRPr lang="ru-RU" b="1" dirty="0"/>
          </a:p>
        </p:txBody>
      </p:sp>
      <p:pic>
        <p:nvPicPr>
          <p:cNvPr id="3082" name="Picture 10" descr="http://wizardika-moskov.ru/images/e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65" y="4405398"/>
            <a:ext cx="1053267" cy="174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vdvbezheck.ru/pic/news/15047875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96" y="4439244"/>
            <a:ext cx="2706017" cy="15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https://faber-electro.ru/template/images/news/34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3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668" y="304434"/>
            <a:ext cx="10145486" cy="549049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ПЛАН ДЕЙСТВИЙ  ПО ИЗМЕНЕНИЮ СИТУАЦИИ</a:t>
            </a:r>
            <a:endParaRPr lang="ru-RU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76" y="7167453"/>
            <a:ext cx="1936435" cy="8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515" y="1080557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Корпоративная газета «ЛИДЕР»- информация для сотрудников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750" y="3918505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«Открытая» Благотворительность для города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83613" y="3756806"/>
            <a:ext cx="353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Профориентации для школьников и студентов </a:t>
            </a:r>
            <a:endParaRPr lang="ru-RU" b="1" dirty="0"/>
          </a:p>
          <a:p>
            <a:pPr algn="ctr"/>
            <a:r>
              <a:rPr lang="ru-RU" b="1" dirty="0" smtClean="0"/>
              <a:t>«Работа на родной земле»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2422" y="1080557"/>
            <a:ext cx="388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Мероприятия для работников «Коралла»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6243" y="3954861"/>
            <a:ext cx="353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радио и ТВ г. Бежецка </a:t>
            </a:r>
          </a:p>
          <a:p>
            <a:pPr algn="ctr"/>
            <a:r>
              <a:rPr lang="ru-RU" b="1" dirty="0" smtClean="0"/>
              <a:t> «Новости Коралла»</a:t>
            </a:r>
            <a:endParaRPr lang="ru-RU" b="1" dirty="0"/>
          </a:p>
        </p:txBody>
      </p:sp>
      <p:pic>
        <p:nvPicPr>
          <p:cNvPr id="4100" name="Picture 4" descr="http://vdvbezheck.ru/pic/users/1/img/liiiina/996cc58d3c6ae98f5a82fa509b95d7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66" y="1783157"/>
            <a:ext cx="2895865" cy="19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dvbezheck.ru/pic/users/1/img/2017/1may/67fe59fff1c036c311921d993a9f1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6" y="1761325"/>
            <a:ext cx="3075202" cy="19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vdvbezheck.ru/pic/users/1/img/2019/foto/d5d69b1d4e2077d39deeef8b570aed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80" y="4680136"/>
            <a:ext cx="2943590" cy="19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vdvbezheck.ru/pic/news/1539677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6" y="4669639"/>
            <a:ext cx="2959934" cy="19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petrsu.ru/files/news_notice_event/2019/5/24/thumbnails/300_1558689495_pro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31" y="472411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4" descr="https://faber-electro.ru/template/images/news/34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6" descr="https://faber-electro.ru/template/images/news/34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8" descr="http://advis.ru/images/FF4A9B67-A203-F048-BA3A-A6CF70F2B62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http://advis.ru/images/FF4A9B67-A203-F048-BA3A-A6CF70F2B62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51" y="5466561"/>
            <a:ext cx="509803" cy="38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30" descr="https://slavdelo.dn.ua/wp-content/uploads/2018/09/legalizatsiy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080" y="1965246"/>
            <a:ext cx="3074221" cy="173165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35808" y="1111447"/>
            <a:ext cx="388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Социально-ответственный работодатель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994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171" y="1698170"/>
            <a:ext cx="9477829" cy="549049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РЕЗУЛЬТАТ:</a:t>
            </a:r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0171" y="2569028"/>
            <a:ext cx="9782629" cy="31562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Коралле сейчас работает 1200 человек, из них: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250 – приглашены из других регионов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950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жители Тверской области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планах – к 2020 году набрать еще 300 человек из Тверской области!!!</a:t>
            </a: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У НАС ЭТО ПОЛУЧИТСЯ !!!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96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304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Тема Office</vt:lpstr>
      <vt:lpstr>Формирование имиджа работодателя для привлечения и удержания персонала на этапе стартапа компании </vt:lpstr>
      <vt:lpstr>МЕСТОРАСПОЛОЖЕНИЕ БИЗНЕСА ООО «КОРАЛЛ»</vt:lpstr>
      <vt:lpstr>ПРОИЗВОДСТВЕННЫЕ МОЩНОСТИ ООО «КОРАЛЛ»</vt:lpstr>
      <vt:lpstr>КОРАЛЛ ГЛАЗАМИ ЖИТЕЛЕЙ ГОРОДА БЕЖЕЦКА,  «МИФЫ»  (2016-2017 гг)</vt:lpstr>
      <vt:lpstr>ПЛАН ДЕЙСТВИЙ  ПО ИЗМЕНЕНИЮ СИТУАЦИИ</vt:lpstr>
      <vt:lpstr>ПЛАН ДЕЙСТВИЙ  ПО ИЗМЕНЕНИЮ СИТУАЦИИ</vt:lpstr>
      <vt:lpstr>РЕЗУЛЬТАТ: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 Popa</dc:creator>
  <cp:lastModifiedBy>Анна А. Сафронова</cp:lastModifiedBy>
  <cp:revision>58</cp:revision>
  <dcterms:created xsi:type="dcterms:W3CDTF">2018-11-16T12:45:06Z</dcterms:created>
  <dcterms:modified xsi:type="dcterms:W3CDTF">2019-05-29T06:12:34Z</dcterms:modified>
</cp:coreProperties>
</file>